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600450" cy="5400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01" userDrawn="1">
          <p15:clr>
            <a:srgbClr val="A4A3A4"/>
          </p15:clr>
        </p15:guide>
        <p15:guide id="2" pos="113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24" autoAdjust="0"/>
    <p:restoredTop sz="94660"/>
  </p:normalViewPr>
  <p:slideViewPr>
    <p:cSldViewPr snapToGrid="0" showGuides="1">
      <p:cViewPr varScale="1">
        <p:scale>
          <a:sx n="127" d="100"/>
          <a:sy n="127" d="100"/>
        </p:scale>
        <p:origin x="3588" y="120"/>
      </p:cViewPr>
      <p:guideLst>
        <p:guide orient="horz" pos="1701"/>
        <p:guide pos="113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883861"/>
            <a:ext cx="3060383" cy="1880235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2836605"/>
            <a:ext cx="2700338" cy="1303913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0736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317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287536"/>
            <a:ext cx="776347" cy="457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287536"/>
            <a:ext cx="2284035" cy="457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0461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589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1346420"/>
            <a:ext cx="3105388" cy="2246530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3614203"/>
            <a:ext cx="3105388" cy="1181397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>
                    <a:tint val="82000"/>
                  </a:schemeClr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82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82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82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82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82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82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82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53436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1437680"/>
            <a:ext cx="1530191" cy="3426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1437680"/>
            <a:ext cx="1530191" cy="34266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5474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87537"/>
            <a:ext cx="3105388" cy="10438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1323916"/>
            <a:ext cx="1523159" cy="648831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972747"/>
            <a:ext cx="1523159" cy="2901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1323916"/>
            <a:ext cx="1530660" cy="648831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972747"/>
            <a:ext cx="1530660" cy="29016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672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7093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04070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60045"/>
            <a:ext cx="1161239" cy="126015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777598"/>
            <a:ext cx="1822728" cy="3837980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620202"/>
            <a:ext cx="1161239" cy="3001626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6974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360045"/>
            <a:ext cx="1161239" cy="1260158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777598"/>
            <a:ext cx="1822728" cy="3837980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620202"/>
            <a:ext cx="1161239" cy="3001626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49261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287537"/>
            <a:ext cx="3105388" cy="1043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1437680"/>
            <a:ext cx="3105388" cy="34266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5005627"/>
            <a:ext cx="810101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4CE522-F408-4F8C-BEC7-E62A702FCB3E}" type="datetimeFigureOut">
              <a:rPr lang="es-CL" smtClean="0"/>
              <a:t>05-12-2024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5005627"/>
            <a:ext cx="1215152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5005627"/>
            <a:ext cx="810101" cy="287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6388FE-12AA-44EB-9E85-71FD133FA136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92639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44F28ED-81F0-81CB-7592-46A3D898A4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844" y="300174"/>
            <a:ext cx="1904762" cy="50793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F575CA3-59A4-F601-5781-F887E918AB8E}"/>
              </a:ext>
            </a:extLst>
          </p:cNvPr>
          <p:cNvSpPr txBox="1"/>
          <p:nvPr/>
        </p:nvSpPr>
        <p:spPr>
          <a:xfrm>
            <a:off x="530645" y="1068909"/>
            <a:ext cx="253916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dirty="0"/>
              <a:t>Juan Viloria</a:t>
            </a:r>
          </a:p>
          <a:p>
            <a:r>
              <a:rPr lang="es-CL" dirty="0"/>
              <a:t>+56 9 9999 0223</a:t>
            </a:r>
          </a:p>
          <a:p>
            <a:r>
              <a:rPr lang="es-CL" dirty="0"/>
              <a:t>Av. los Libertadores 9999</a:t>
            </a:r>
          </a:p>
          <a:p>
            <a:r>
              <a:rPr lang="es-CL" dirty="0" err="1"/>
              <a:t>Depto</a:t>
            </a:r>
            <a:r>
              <a:rPr lang="es-CL" dirty="0"/>
              <a:t> 9999</a:t>
            </a:r>
          </a:p>
          <a:p>
            <a:r>
              <a:rPr lang="es-CL" dirty="0"/>
              <a:t>Huechuraba, </a:t>
            </a:r>
          </a:p>
          <a:p>
            <a:r>
              <a:rPr lang="es-CL" dirty="0"/>
              <a:t>Región Metropolitana</a:t>
            </a:r>
          </a:p>
        </p:txBody>
      </p:sp>
    </p:spTree>
    <p:extLst>
      <p:ext uri="{BB962C8B-B14F-4D97-AF65-F5344CB8AC3E}">
        <p14:creationId xmlns:p14="http://schemas.microsoft.com/office/powerpoint/2010/main" val="4290894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18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Urdaneta</dc:creator>
  <cp:lastModifiedBy>Ricardo Urdaneta</cp:lastModifiedBy>
  <cp:revision>1</cp:revision>
  <dcterms:created xsi:type="dcterms:W3CDTF">2024-12-05T18:50:30Z</dcterms:created>
  <dcterms:modified xsi:type="dcterms:W3CDTF">2024-12-05T18:53:15Z</dcterms:modified>
</cp:coreProperties>
</file>